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igpGQi+l/n4h24YL9PcycV5IiX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8be4c846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41" name="Google Shape;141;g288be4c8469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8be4c846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48" name="Google Shape;148;g288be4c8469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8be4c846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54" name="Google Shape;154;g288be4c8469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766c697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2" name="Google Shape;92;g279766c6973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8be4c846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9" name="Google Shape;99;g288be4c8469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8be4c846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Not Enough, Enough, Large</a:t>
            </a:r>
            <a:endParaRPr sz="1100"/>
          </a:p>
        </p:txBody>
      </p:sp>
      <p:sp>
        <p:nvSpPr>
          <p:cNvPr id="105" name="Google Shape;105;g288be4c8469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8be4c84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11" name="Google Shape;111;g288be4c846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8be4c84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17" name="Google Shape;117;g288be4c8469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8be4c84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23" name="Google Shape;123;g288be4c8469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8be4c84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29" name="Google Shape;129;g288be4c8469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8be4c84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35" name="Google Shape;135;g288be4c8469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4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-16400" y="2274625"/>
            <a:ext cx="5265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b="0" i="0" lang="en-US" sz="69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Volume</a:t>
            </a:r>
            <a:endParaRPr b="0" i="0" sz="69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6900">
                <a:latin typeface="Arial Rounded"/>
                <a:ea typeface="Arial Rounded"/>
                <a:cs typeface="Arial Rounded"/>
                <a:sym typeface="Arial Rounded"/>
              </a:rPr>
              <a:t>Strategies</a:t>
            </a:r>
            <a:endParaRPr b="0" i="0" sz="69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600" y="152400"/>
            <a:ext cx="6513950" cy="64692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8be4c8469_0_32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VSA v1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44" name="Google Shape;144;g288be4c8469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13" y="1235300"/>
            <a:ext cx="7877175" cy="54768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g288be4c8469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6438" y="904475"/>
            <a:ext cx="2852127" cy="58076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8be4c8469_0_44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VSA v1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1" name="Google Shape;151;g288be4c8469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1" cy="57458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8be4c8469_0_57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VSA v1+ PP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7" name="Google Shape;157;g288be4c8469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2" cy="57627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9766c6973_1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Wyckoff Volume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5" name="Google Shape;95;g279766c6973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25" y="1550025"/>
            <a:ext cx="7249199" cy="51555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g279766c6973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424" y="897900"/>
            <a:ext cx="4260447" cy="5807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8be4c8469_0_2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Wyckoff Volume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2" name="Google Shape;102;g288be4c8469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2" cy="577114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8be4c8469_0_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Wyckoff Volume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g288be4c846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2" cy="579644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8be4c8469_0_12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Wyckoff Volume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4" name="Google Shape;114;g288be4c8469_0_12"/>
          <p:cNvPicPr preferRelativeResize="0"/>
          <p:nvPr/>
        </p:nvPicPr>
        <p:blipFill rotWithShape="1">
          <a:blip r:embed="rId3">
            <a:alphaModFix/>
          </a:blip>
          <a:srcRect b="13849" l="3249" r="2552" t="11204"/>
          <a:stretch/>
        </p:blipFill>
        <p:spPr>
          <a:xfrm>
            <a:off x="196300" y="1025750"/>
            <a:ext cx="11799374" cy="563482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8be4c8469_0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Wyckoff Volume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0" name="Google Shape;120;g288be4c8469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880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8be4c8469_0_2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Volume Composition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6" name="Google Shape;126;g288be4c846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088" y="1193150"/>
            <a:ext cx="7743825" cy="5372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8be4c8469_0_24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Volume Composition + PP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2" name="Google Shape;132;g288be4c846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1" cy="57627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8be4c8469_0_2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Volume Composition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8" name="Google Shape;138;g288be4c846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289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seecs</dc:creator>
</cp:coreProperties>
</file>